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68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7" d="100"/>
          <a:sy n="77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DE577CA-2D2C-461F-9E02-435F62F05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A69D0974-FD8C-41C4-8FE3-2CE5FC41A2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1794B14E-6A99-4BFC-925F-26C43ECD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9DC20-5B30-4008-9FA0-165761194D2A}" type="datetimeFigureOut">
              <a:rPr lang="en-US" smtClean="0"/>
              <a:t>11/6/2021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088C722-EAE2-48E2-B9BC-D479D5EFE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9E762A9E-07C0-47EC-ACE3-AEB57C8D6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3B028-C7FE-4A1D-83D5-B970C0917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87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315BBB3-77FD-433D-BAC5-88DC29F20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98FC8C2B-EA33-4782-AD0D-C18FE2A1F4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8E2D6DC-8968-4299-A9F5-4EF15C806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9DC20-5B30-4008-9FA0-165761194D2A}" type="datetimeFigureOut">
              <a:rPr lang="en-US" smtClean="0"/>
              <a:t>11/6/2021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5E5BCEB-9111-40AB-89AF-71BFA9DE3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31D9E929-86CD-4F82-9343-F930A80ED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3B028-C7FE-4A1D-83D5-B970C0917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93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E9C996B7-A3AF-495D-A7BC-7AAEADDA90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B9E79F60-EFCF-4F47-B699-83A3EACD53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D5198705-1639-4371-ACA6-26AECD7AD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9DC20-5B30-4008-9FA0-165761194D2A}" type="datetimeFigureOut">
              <a:rPr lang="en-US" smtClean="0"/>
              <a:t>11/6/2021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1ED4E814-D430-4DB9-B953-1E0F79498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FC1E2026-8C25-49C2-B222-FCC61953C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3B028-C7FE-4A1D-83D5-B970C0917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383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5AB67DB-8319-45B8-B215-5D74733C7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3C36DC01-BBFB-4F69-8ADA-6688B1F32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F9F6BDBE-CFED-41E6-9778-0D8735449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9DC20-5B30-4008-9FA0-165761194D2A}" type="datetimeFigureOut">
              <a:rPr lang="en-US" smtClean="0"/>
              <a:t>11/6/2021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3AB7B693-0660-4B20-91FE-560438658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405EDDC5-A03C-4FF3-B491-01CFF72C3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3B028-C7FE-4A1D-83D5-B970C0917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19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C4B7F94-2F81-431E-B01A-A03C5CBE5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9A107BFC-4792-4FCD-B0E2-F3C4C7638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1492423-C8D8-4239-8DB3-AE9382D37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9DC20-5B30-4008-9FA0-165761194D2A}" type="datetimeFigureOut">
              <a:rPr lang="en-US" smtClean="0"/>
              <a:t>11/6/2021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10A0421-319C-44E5-95E3-0590F0FA0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F0A907DB-E66B-4ED8-A389-A4AE0869A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3B028-C7FE-4A1D-83D5-B970C0917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405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4F095A9-9C6E-4869-AB54-6ED9C9202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92D77C97-5D8B-41CC-87D5-3E9186A26B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5A1565E3-9F06-49F5-9368-98B35A5F3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661F965C-1258-4B2E-AAD2-A9F4904E5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9DC20-5B30-4008-9FA0-165761194D2A}" type="datetimeFigureOut">
              <a:rPr lang="en-US" smtClean="0"/>
              <a:t>11/6/2021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522081FE-03ED-4E09-BEBA-04215CB39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8443A2B1-AFFE-4843-AC04-B623DBF67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3B028-C7FE-4A1D-83D5-B970C0917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010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0C86082-A3E5-43E1-8CF2-FC567C360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1327C65E-EF7B-4B44-A476-F5FFBA957D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2F106298-86B7-4D3A-888A-E99792127E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4FE51ED9-01DC-49C5-9389-0CBFD21E12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BCB9FCEC-036D-4212-8D26-6506E14237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34AD7FC2-19A1-41FE-B5F0-3FC2D21E4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9DC20-5B30-4008-9FA0-165761194D2A}" type="datetimeFigureOut">
              <a:rPr lang="en-US" smtClean="0"/>
              <a:t>11/6/2021</a:t>
            </a:fld>
            <a:endParaRPr lang="en-US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6B733BAE-E507-4A3A-A094-232FB98F6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6D3EF7D6-FB35-43BF-99E3-5595F8A49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3B028-C7FE-4A1D-83D5-B970C0917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74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2905B48-AFB1-4BF6-9A01-9C237A3C8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8D5E3C6A-3349-4DE2-8F3D-B6CE75562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9DC20-5B30-4008-9FA0-165761194D2A}" type="datetimeFigureOut">
              <a:rPr lang="en-US" smtClean="0"/>
              <a:t>11/6/2021</a:t>
            </a:fld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F8E581C6-7A74-48C2-9A40-811E8E32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3F11F0F2-6D9A-48DD-BEFD-1B9C0A132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3B028-C7FE-4A1D-83D5-B970C0917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51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F6C00422-500D-4702-AD19-A819F675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9DC20-5B30-4008-9FA0-165761194D2A}" type="datetimeFigureOut">
              <a:rPr lang="en-US" smtClean="0"/>
              <a:t>11/6/2021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9A3E3006-E904-4884-9F39-5D73250E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143FABB5-C3DC-4383-AEC4-78F37B3BF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3B028-C7FE-4A1D-83D5-B970C0917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809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0F83087-15ED-4FCD-AA10-B6989B9BF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F77B4038-41A8-4C87-923E-B4903A3A7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C1EA82A8-AE4A-40F2-91BD-415BD6AC2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19599C31-EF1E-4E7D-B024-45AB377DF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9DC20-5B30-4008-9FA0-165761194D2A}" type="datetimeFigureOut">
              <a:rPr lang="en-US" smtClean="0"/>
              <a:t>11/6/2021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AC6EB71B-794D-4A93-9F7E-E9A45B087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48D209E8-DE87-4962-B626-9D6C13E20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3B028-C7FE-4A1D-83D5-B970C0917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9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FC23B9C-4F2A-49FF-B1E2-440805C6D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83D7F7BA-E20A-445B-89CC-0FDB5015D3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2D6D372E-48C2-4825-AEC6-9630100508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64B1FD2B-F346-4980-BF46-07BEC7BB2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9DC20-5B30-4008-9FA0-165761194D2A}" type="datetimeFigureOut">
              <a:rPr lang="en-US" smtClean="0"/>
              <a:t>11/6/2021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4587CA40-86C1-4CC6-A5C5-5204A8F80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254F56E3-5DD0-4132-AC54-B4ABC22D4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3B028-C7FE-4A1D-83D5-B970C0917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94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8FB401E8-47EA-41A6-A1DA-69751D25D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04618FDC-F151-407D-901F-98397F704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6027993B-3F77-4FC5-B8F5-A6BCE0ADEF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9DC20-5B30-4008-9FA0-165761194D2A}" type="datetimeFigureOut">
              <a:rPr lang="en-US" smtClean="0"/>
              <a:t>11/6/2021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1C94955-66B5-4FF3-B9E3-3032271A47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C97B79FB-381B-4948-9C0E-D142111130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33B028-C7FE-4A1D-83D5-B970C0917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808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37.jpg"/><Relationship Id="rId7" Type="http://schemas.openxmlformats.org/officeDocument/2006/relationships/image" Target="../media/image41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10" Type="http://schemas.openxmlformats.org/officeDocument/2006/relationships/image" Target="../media/image44.jpg"/><Relationship Id="rId4" Type="http://schemas.openxmlformats.org/officeDocument/2006/relationships/image" Target="../media/image38.jpg"/><Relationship Id="rId9" Type="http://schemas.openxmlformats.org/officeDocument/2006/relationships/image" Target="../media/image4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11" Type="http://schemas.openxmlformats.org/officeDocument/2006/relationships/image" Target="../media/image35.jpg"/><Relationship Id="rId5" Type="http://schemas.openxmlformats.org/officeDocument/2006/relationships/image" Target="../media/image29.jpg"/><Relationship Id="rId10" Type="http://schemas.openxmlformats.org/officeDocument/2006/relationships/image" Target="../media/image34.jpg"/><Relationship Id="rId4" Type="http://schemas.openxmlformats.org/officeDocument/2006/relationships/image" Target="../media/image28.jpg"/><Relationship Id="rId9" Type="http://schemas.openxmlformats.org/officeDocument/2006/relationships/image" Target="../media/image3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A3586EB-2367-46D4-AF3C-4EF2232F33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Craft with </a:t>
            </a:r>
            <a:r>
              <a:rPr lang="en-US" dirty="0" err="1"/>
              <a:t>pytorch</a:t>
            </a:r>
            <a:r>
              <a:rPr lang="en-US" dirty="0"/>
              <a:t> 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3FB8FBC0-9590-49FF-9A7F-F25C18CEB8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Võ Huy Khôi - 18520949</a:t>
            </a:r>
          </a:p>
          <a:p>
            <a:r>
              <a:rPr lang="en-US" dirty="0" err="1"/>
              <a:t>Hoàng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Thắng</a:t>
            </a:r>
            <a:r>
              <a:rPr lang="en-US" dirty="0"/>
              <a:t> - 18521391</a:t>
            </a:r>
          </a:p>
        </p:txBody>
      </p:sp>
    </p:spTree>
    <p:extLst>
      <p:ext uri="{BB962C8B-B14F-4D97-AF65-F5344CB8AC3E}">
        <p14:creationId xmlns:p14="http://schemas.microsoft.com/office/powerpoint/2010/main" val="1620157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Hình ảnh 32" descr="Ảnh có chứa văn bản&#10;&#10;Mô tả được tạo tự động">
            <a:extLst>
              <a:ext uri="{FF2B5EF4-FFF2-40B4-BE49-F238E27FC236}">
                <a16:creationId xmlns:a16="http://schemas.microsoft.com/office/drawing/2014/main" id="{11CC92B7-2DC9-43CB-9DCA-865868BB0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63" y="2384425"/>
            <a:ext cx="2509838" cy="1628775"/>
          </a:xfrm>
          <a:prstGeom prst="rect">
            <a:avLst/>
          </a:prstGeom>
        </p:spPr>
      </p:pic>
      <p:pic>
        <p:nvPicPr>
          <p:cNvPr id="29" name="Hình ảnh 28" descr="Ảnh có chứa văn bản&#10;&#10;Mô tả được tạo tự động">
            <a:extLst>
              <a:ext uri="{FF2B5EF4-FFF2-40B4-BE49-F238E27FC236}">
                <a16:creationId xmlns:a16="http://schemas.microsoft.com/office/drawing/2014/main" id="{B99477B8-CC83-4166-A179-3F0034457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63" y="4083050"/>
            <a:ext cx="2509838" cy="1917700"/>
          </a:xfrm>
          <a:prstGeom prst="rect">
            <a:avLst/>
          </a:prstGeom>
        </p:spPr>
      </p:pic>
      <p:pic>
        <p:nvPicPr>
          <p:cNvPr id="25" name="Hình ảnh 24" descr="Ảnh có chứa văn bản&#10;&#10;Mô tả được tạo tự động">
            <a:extLst>
              <a:ext uri="{FF2B5EF4-FFF2-40B4-BE49-F238E27FC236}">
                <a16:creationId xmlns:a16="http://schemas.microsoft.com/office/drawing/2014/main" id="{D17241A4-39E2-42E8-A77B-C5E15FA54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0" y="2384425"/>
            <a:ext cx="2773363" cy="1487488"/>
          </a:xfrm>
          <a:prstGeom prst="rect">
            <a:avLst/>
          </a:prstGeom>
        </p:spPr>
      </p:pic>
      <p:pic>
        <p:nvPicPr>
          <p:cNvPr id="19" name="Hình ảnh 18" descr="Ảnh có chứa văn bản, bảng trắng&#10;&#10;Mô tả được tạo tự động">
            <a:extLst>
              <a:ext uri="{FF2B5EF4-FFF2-40B4-BE49-F238E27FC236}">
                <a16:creationId xmlns:a16="http://schemas.microsoft.com/office/drawing/2014/main" id="{EDCD9BC7-A56D-4451-9059-3EE5ECC19A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0" y="3941763"/>
            <a:ext cx="2773363" cy="2058988"/>
          </a:xfrm>
          <a:prstGeom prst="rect">
            <a:avLst/>
          </a:prstGeom>
        </p:spPr>
      </p:pic>
      <p:pic>
        <p:nvPicPr>
          <p:cNvPr id="21" name="Hình ảnh 20" descr="Ảnh có chứa văn bản&#10;&#10;Mô tả được tạo tự động">
            <a:extLst>
              <a:ext uri="{FF2B5EF4-FFF2-40B4-BE49-F238E27FC236}">
                <a16:creationId xmlns:a16="http://schemas.microsoft.com/office/drawing/2014/main" id="{16937654-CE5B-4517-98C3-177A9017ED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963" y="2384425"/>
            <a:ext cx="1949450" cy="993775"/>
          </a:xfrm>
          <a:prstGeom prst="rect">
            <a:avLst/>
          </a:prstGeom>
        </p:spPr>
      </p:pic>
      <p:pic>
        <p:nvPicPr>
          <p:cNvPr id="23" name="Hình ảnh 22" descr="Ảnh có chứa văn bản&#10;&#10;Mô tả được tạo tự động">
            <a:extLst>
              <a:ext uri="{FF2B5EF4-FFF2-40B4-BE49-F238E27FC236}">
                <a16:creationId xmlns:a16="http://schemas.microsoft.com/office/drawing/2014/main" id="{CE5F7CA8-4FD2-409F-9CB2-3051C1D762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963" y="3448050"/>
            <a:ext cx="1949450" cy="1246188"/>
          </a:xfrm>
          <a:prstGeom prst="rect">
            <a:avLst/>
          </a:prstGeom>
        </p:spPr>
      </p:pic>
      <p:pic>
        <p:nvPicPr>
          <p:cNvPr id="13" name="Hình ảnh 12" descr="Ảnh có chứa văn bản&#10;&#10;Mô tả được tạo tự động">
            <a:extLst>
              <a:ext uri="{FF2B5EF4-FFF2-40B4-BE49-F238E27FC236}">
                <a16:creationId xmlns:a16="http://schemas.microsoft.com/office/drawing/2014/main" id="{4197024C-28D3-46EA-80C5-659B6D8577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963" y="4762500"/>
            <a:ext cx="1949450" cy="1239838"/>
          </a:xfrm>
          <a:prstGeom prst="rect">
            <a:avLst/>
          </a:prstGeom>
        </p:spPr>
      </p:pic>
      <p:pic>
        <p:nvPicPr>
          <p:cNvPr id="31" name="Hình ảnh 30">
            <a:extLst>
              <a:ext uri="{FF2B5EF4-FFF2-40B4-BE49-F238E27FC236}">
                <a16:creationId xmlns:a16="http://schemas.microsoft.com/office/drawing/2014/main" id="{8B0A0168-31D8-4393-B9F4-CCBD6483B2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675" y="2384425"/>
            <a:ext cx="2735263" cy="1797050"/>
          </a:xfrm>
          <a:prstGeom prst="rect">
            <a:avLst/>
          </a:prstGeom>
        </p:spPr>
      </p:pic>
      <p:pic>
        <p:nvPicPr>
          <p:cNvPr id="11" name="Hình ảnh 10" descr="Ảnh có chứa văn bản&#10;&#10;Mô tả được tạo tự động">
            <a:extLst>
              <a:ext uri="{FF2B5EF4-FFF2-40B4-BE49-F238E27FC236}">
                <a16:creationId xmlns:a16="http://schemas.microsoft.com/office/drawing/2014/main" id="{905020DC-F991-4016-AEAF-911207CB81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675" y="4251325"/>
            <a:ext cx="2735263" cy="1749425"/>
          </a:xfrm>
          <a:prstGeom prst="rect">
            <a:avLst/>
          </a:prstGeom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DCDFC95D-D885-4FD5-BD81-EF4FD85A4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 dirty="0" err="1"/>
              <a:t>Cmnd</a:t>
            </a:r>
            <a:r>
              <a:rPr lang="en-US" dirty="0"/>
              <a:t>/</a:t>
            </a:r>
            <a:r>
              <a:rPr lang="en-US" dirty="0" err="1"/>
              <a:t>cccd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64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1">
            <a:extLst>
              <a:ext uri="{FF2B5EF4-FFF2-40B4-BE49-F238E27FC236}">
                <a16:creationId xmlns:a16="http://schemas.microsoft.com/office/drawing/2014/main" id="{99E115D7-68EB-4590-9BD1-A56D94144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F3B186E7-5B47-4169-92B1-55DEEC384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6996"/>
            <a:ext cx="5344742" cy="1670984"/>
          </a:xfrm>
        </p:spPr>
        <p:txBody>
          <a:bodyPr anchor="b">
            <a:normAutofit/>
          </a:bodyPr>
          <a:lstStyle/>
          <a:p>
            <a:r>
              <a:rPr lang="en-US" sz="4000"/>
              <a:t>Cmnd/cccd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53AFBBD-C511-4852-8E91-146DA601D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99719"/>
            <a:ext cx="5344742" cy="3717942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pic>
        <p:nvPicPr>
          <p:cNvPr id="5" name="Hình ảnh 4" descr="Ảnh có chứa văn bản&#10;&#10;Mô tả được tạo tự động">
            <a:extLst>
              <a:ext uri="{FF2B5EF4-FFF2-40B4-BE49-F238E27FC236}">
                <a16:creationId xmlns:a16="http://schemas.microsoft.com/office/drawing/2014/main" id="{A0715715-DB7E-464B-95E3-9C5E963AC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8" y="2399719"/>
            <a:ext cx="3927700" cy="2206867"/>
          </a:xfrm>
          <a:prstGeom prst="rect">
            <a:avLst/>
          </a:prstGeom>
        </p:spPr>
      </p:pic>
      <p:pic>
        <p:nvPicPr>
          <p:cNvPr id="7" name="Hình ảnh 6" descr="Ảnh có chứa văn bản&#10;&#10;Mô tả được tạo tự động">
            <a:extLst>
              <a:ext uri="{FF2B5EF4-FFF2-40B4-BE49-F238E27FC236}">
                <a16:creationId xmlns:a16="http://schemas.microsoft.com/office/drawing/2014/main" id="{E1C79088-56D3-418B-B140-F6EC3B299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8" y="4843513"/>
            <a:ext cx="3491601" cy="1955296"/>
          </a:xfrm>
          <a:prstGeom prst="rect">
            <a:avLst/>
          </a:prstGeom>
        </p:spPr>
      </p:pic>
      <p:pic>
        <p:nvPicPr>
          <p:cNvPr id="6" name="Hình ảnh 5" descr="Ảnh có chứa văn bản&#10;&#10;Mô tả được tạo tự động">
            <a:extLst>
              <a:ext uri="{FF2B5EF4-FFF2-40B4-BE49-F238E27FC236}">
                <a16:creationId xmlns:a16="http://schemas.microsoft.com/office/drawing/2014/main" id="{99D187B8-879A-48B0-955E-141941DB3A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859" y="2454257"/>
            <a:ext cx="3086587" cy="2311961"/>
          </a:xfrm>
          <a:prstGeom prst="rect">
            <a:avLst/>
          </a:prstGeom>
        </p:spPr>
      </p:pic>
      <p:pic>
        <p:nvPicPr>
          <p:cNvPr id="4" name="Chỗ dành sẵn cho Nội dung 8" descr="Ảnh có chứa văn bản&#10;&#10;Mô tả được tạo tự động">
            <a:extLst>
              <a:ext uri="{FF2B5EF4-FFF2-40B4-BE49-F238E27FC236}">
                <a16:creationId xmlns:a16="http://schemas.microsoft.com/office/drawing/2014/main" id="{C9AD06CF-8185-4777-9BFB-223BDD4754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859" y="4915200"/>
            <a:ext cx="3086587" cy="181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173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A546BE5-BBF0-46F1-A958-F859DFE3C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xét</a:t>
            </a:r>
            <a:r>
              <a:rPr lang="en-US" dirty="0"/>
              <a:t> 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7FBF712-DE8B-466E-962E-3F386CEFA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CRAFT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.</a:t>
            </a:r>
          </a:p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8363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54357C0-15E2-4989-A08A-568268959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CRAFT: Character-Region Awareness For Text detection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8D64DB2-C4F1-41AB-A8A0-4B213F1A6C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926" y="1913307"/>
            <a:ext cx="416370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87D26B8B-ACD6-4E2A-8528-499FB16E7F48}"/>
              </a:ext>
            </a:extLst>
          </p:cNvPr>
          <p:cNvSpPr txBox="1"/>
          <p:nvPr/>
        </p:nvSpPr>
        <p:spPr>
          <a:xfrm>
            <a:off x="989556" y="2041742"/>
            <a:ext cx="5805370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 err="1">
                <a:latin typeface="Times New Roman (Body)"/>
              </a:rPr>
              <a:t>Được</a:t>
            </a:r>
            <a:r>
              <a:rPr lang="vi-VN" dirty="0">
                <a:latin typeface="Times New Roman (Body)"/>
              </a:rPr>
              <a:t> </a:t>
            </a:r>
            <a:r>
              <a:rPr lang="vi-VN" dirty="0" err="1">
                <a:latin typeface="Times New Roman (Body)"/>
              </a:rPr>
              <a:t>đề</a:t>
            </a:r>
            <a:r>
              <a:rPr lang="vi-VN" dirty="0">
                <a:latin typeface="Times New Roman (Body)"/>
              </a:rPr>
              <a:t> </a:t>
            </a:r>
            <a:r>
              <a:rPr lang="vi-VN" dirty="0" err="1">
                <a:latin typeface="Times New Roman (Body)"/>
              </a:rPr>
              <a:t>xuất</a:t>
            </a:r>
            <a:r>
              <a:rPr lang="vi-VN" dirty="0">
                <a:latin typeface="Times New Roman (Body)"/>
              </a:rPr>
              <a:t> </a:t>
            </a:r>
            <a:r>
              <a:rPr lang="vi-VN" dirty="0" err="1">
                <a:latin typeface="Times New Roman (Body)"/>
              </a:rPr>
              <a:t>vào</a:t>
            </a:r>
            <a:r>
              <a:rPr lang="vi-VN" dirty="0">
                <a:latin typeface="Times New Roman (Body)"/>
              </a:rPr>
              <a:t> năm 2019, </a:t>
            </a:r>
            <a:r>
              <a:rPr lang="vi-VN" dirty="0" err="1">
                <a:latin typeface="Times New Roman (Body)"/>
              </a:rPr>
              <a:t>mục</a:t>
            </a:r>
            <a:r>
              <a:rPr lang="vi-VN" dirty="0">
                <a:latin typeface="Times New Roman (Body)"/>
              </a:rPr>
              <a:t> tiêu </a:t>
            </a:r>
            <a:r>
              <a:rPr lang="vi-VN" dirty="0" err="1">
                <a:latin typeface="Times New Roman (Body)"/>
              </a:rPr>
              <a:t>chính</a:t>
            </a:r>
            <a:r>
              <a:rPr lang="vi-VN" dirty="0">
                <a:latin typeface="Times New Roman (Body)"/>
              </a:rPr>
              <a:t> </a:t>
            </a:r>
            <a:r>
              <a:rPr lang="vi-VN" dirty="0" err="1">
                <a:latin typeface="Times New Roman (Body)"/>
              </a:rPr>
              <a:t>của</a:t>
            </a:r>
            <a:r>
              <a:rPr lang="vi-VN" dirty="0">
                <a:latin typeface="Times New Roman (Body)"/>
              </a:rPr>
              <a:t> CRAFT: </a:t>
            </a:r>
            <a:r>
              <a:rPr lang="vi-VN" dirty="0" err="1">
                <a:latin typeface="Times New Roman (Body)"/>
              </a:rPr>
              <a:t>Nhận</a:t>
            </a:r>
            <a:r>
              <a:rPr lang="vi-VN" dirty="0">
                <a:latin typeface="Times New Roman (Body)"/>
              </a:rPr>
              <a:t> </a:t>
            </a:r>
            <a:r>
              <a:rPr lang="vi-VN" dirty="0" err="1">
                <a:latin typeface="Times New Roman (Body)"/>
              </a:rPr>
              <a:t>thức</a:t>
            </a:r>
            <a:r>
              <a:rPr lang="vi-VN" dirty="0">
                <a:latin typeface="Times New Roman (Body)"/>
              </a:rPr>
              <a:t> </a:t>
            </a:r>
            <a:r>
              <a:rPr lang="vi-VN" dirty="0" err="1">
                <a:latin typeface="Times New Roman (Body)"/>
              </a:rPr>
              <a:t>về</a:t>
            </a:r>
            <a:r>
              <a:rPr lang="vi-VN" dirty="0">
                <a:latin typeface="Times New Roman (Body)"/>
              </a:rPr>
              <a:t> </a:t>
            </a:r>
            <a:r>
              <a:rPr lang="vi-VN" dirty="0" err="1">
                <a:latin typeface="Times New Roman (Body)"/>
              </a:rPr>
              <a:t>vùng</a:t>
            </a:r>
            <a:r>
              <a:rPr lang="vi-VN" dirty="0">
                <a:latin typeface="Times New Roman (Body)"/>
              </a:rPr>
              <a:t> </a:t>
            </a:r>
            <a:r>
              <a:rPr lang="vi-VN" dirty="0" err="1">
                <a:latin typeface="Times New Roman (Body)"/>
              </a:rPr>
              <a:t>ký</a:t>
            </a:r>
            <a:r>
              <a:rPr lang="vi-VN" dirty="0">
                <a:latin typeface="Times New Roman (Body)"/>
              </a:rPr>
              <a:t> </a:t>
            </a:r>
            <a:r>
              <a:rPr lang="vi-VN" dirty="0" err="1">
                <a:latin typeface="Times New Roman (Body)"/>
              </a:rPr>
              <a:t>tự</a:t>
            </a:r>
            <a:r>
              <a:rPr lang="vi-VN" dirty="0">
                <a:latin typeface="Times New Roman (Body)"/>
              </a:rPr>
              <a:t> </a:t>
            </a:r>
            <a:r>
              <a:rPr lang="vi-VN" dirty="0" err="1">
                <a:latin typeface="Times New Roman (Body)"/>
              </a:rPr>
              <a:t>để</a:t>
            </a:r>
            <a:r>
              <a:rPr lang="vi-VN" dirty="0">
                <a:latin typeface="Times New Roman (Body)"/>
              </a:rPr>
              <a:t> </a:t>
            </a:r>
            <a:r>
              <a:rPr lang="vi-VN" dirty="0" err="1">
                <a:latin typeface="Times New Roman (Body)"/>
              </a:rPr>
              <a:t>phát</a:t>
            </a:r>
            <a:r>
              <a:rPr lang="vi-VN" dirty="0">
                <a:latin typeface="Times New Roman (Body)"/>
              </a:rPr>
              <a:t> </a:t>
            </a:r>
            <a:r>
              <a:rPr lang="vi-VN" dirty="0" err="1">
                <a:latin typeface="Times New Roman (Body)"/>
              </a:rPr>
              <a:t>hiện</a:t>
            </a:r>
            <a:r>
              <a:rPr lang="vi-VN" dirty="0">
                <a:latin typeface="Times New Roman (Body)"/>
              </a:rPr>
              <a:t> văn </a:t>
            </a:r>
            <a:r>
              <a:rPr lang="vi-VN" dirty="0" err="1">
                <a:latin typeface="Times New Roman (Body)"/>
              </a:rPr>
              <a:t>bản</a:t>
            </a:r>
            <a:endParaRPr lang="en-US" dirty="0">
              <a:latin typeface="Times New Roman (Body)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 (Body)"/>
              </a:rPr>
              <a:t>CRAFT </a:t>
            </a:r>
            <a:r>
              <a:rPr lang="en-US" dirty="0" err="1">
                <a:latin typeface="Times New Roman (Body)"/>
              </a:rPr>
              <a:t>sử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dụng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một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kiến</a:t>
            </a:r>
            <a:r>
              <a:rPr lang="en-US" dirty="0">
                <a:latin typeface="Times New Roman (Body)"/>
              </a:rPr>
              <a:t> ​​</a:t>
            </a:r>
            <a:r>
              <a:rPr lang="en-US" dirty="0" err="1">
                <a:latin typeface="Times New Roman (Body)"/>
              </a:rPr>
              <a:t>trúc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mạng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tích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hợp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hoàn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toàn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dựa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trên</a:t>
            </a:r>
            <a:r>
              <a:rPr lang="en-US" dirty="0">
                <a:latin typeface="Times New Roman (Body)"/>
              </a:rPr>
              <a:t> VGG-16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739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A876E7D-BEB9-4810-964D-838D6F3F4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8831E0E5-3DDE-4E36-B434-673874DB3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83279" cy="4351338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score maps: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 Score: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riêng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lẻ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Affinity Score: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Region Score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Affinity Score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bouding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box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  <a:p>
            <a:pPr marL="457200" lvl="1" indent="0" algn="just">
              <a:buNone/>
            </a:pPr>
            <a:endParaRPr lang="en-US" dirty="0">
              <a:latin typeface="Times New Roman (Body)"/>
            </a:endParaRPr>
          </a:p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5C2127A-0D43-4B56-B49B-393FF738C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502" y="1911960"/>
            <a:ext cx="7228657" cy="303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900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4AFCA2B-A8DD-403D-8A5C-0EAED4ECF7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craft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testset</a:t>
            </a:r>
            <a:endParaRPr lang="en-US" dirty="0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E59A7CC5-6450-4D98-BF73-E806A2EE43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63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2018E1B-E0B9-4440-AFF3-4112E50A2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A859FA6F-2B57-4CB7-9BD8-04DC17DB4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3139"/>
            <a:ext cx="10515600" cy="27859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Ảnh hóa đơn </a:t>
            </a:r>
          </a:p>
        </p:txBody>
      </p:sp>
      <p:pic>
        <p:nvPicPr>
          <p:cNvPr id="7" name="Hình ảnh 6" descr="Ảnh có chứa văn bản&#10;&#10;Mô tả được tạo tự động">
            <a:extLst>
              <a:ext uri="{FF2B5EF4-FFF2-40B4-BE49-F238E27FC236}">
                <a16:creationId xmlns:a16="http://schemas.microsoft.com/office/drawing/2014/main" id="{1536783A-CDCC-4FB8-B747-23FD7F8864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9" r="7315" b="-3"/>
          <a:stretch/>
        </p:blipFill>
        <p:spPr>
          <a:xfrm>
            <a:off x="184559" y="178616"/>
            <a:ext cx="1818520" cy="2952482"/>
          </a:xfrm>
          <a:prstGeom prst="rect">
            <a:avLst/>
          </a:prstGeom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039F8A49-AA9C-4F08-A7C8-EF70A9F781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1" r="7423" b="-3"/>
          <a:stretch/>
        </p:blipFill>
        <p:spPr>
          <a:xfrm>
            <a:off x="2186447" y="178616"/>
            <a:ext cx="1806346" cy="2952482"/>
          </a:xfrm>
          <a:prstGeom prst="rect">
            <a:avLst/>
          </a:prstGeom>
        </p:spPr>
      </p:pic>
      <p:pic>
        <p:nvPicPr>
          <p:cNvPr id="9" name="Hình ảnh 8" descr="Ảnh có chứa văn bản, bảng trắng&#10;&#10;Mô tả được tạo tự động">
            <a:extLst>
              <a:ext uri="{FF2B5EF4-FFF2-40B4-BE49-F238E27FC236}">
                <a16:creationId xmlns:a16="http://schemas.microsoft.com/office/drawing/2014/main" id="{12B0C90C-CFEC-44B0-81C4-3898CC3FE8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4" r="11478" b="-3"/>
          <a:stretch/>
        </p:blipFill>
        <p:spPr>
          <a:xfrm>
            <a:off x="4185320" y="178616"/>
            <a:ext cx="1808144" cy="2952482"/>
          </a:xfrm>
          <a:prstGeom prst="rect">
            <a:avLst/>
          </a:prstGeom>
        </p:spPr>
      </p:pic>
      <p:pic>
        <p:nvPicPr>
          <p:cNvPr id="5" name="Chỗ dành sẵn cho Nội dung 4" descr="Ảnh có chứa văn bản, bảng trắng&#10;&#10;Mô tả được tạo tự động">
            <a:extLst>
              <a:ext uri="{FF2B5EF4-FFF2-40B4-BE49-F238E27FC236}">
                <a16:creationId xmlns:a16="http://schemas.microsoft.com/office/drawing/2014/main" id="{77D8545C-455F-4C06-9CAA-F234480C6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5" r="10397" b="-3"/>
          <a:stretch/>
        </p:blipFill>
        <p:spPr>
          <a:xfrm>
            <a:off x="6186144" y="178616"/>
            <a:ext cx="1818520" cy="2952482"/>
          </a:xfrm>
          <a:prstGeom prst="rect">
            <a:avLst/>
          </a:prstGeom>
        </p:spPr>
      </p:pic>
      <p:pic>
        <p:nvPicPr>
          <p:cNvPr id="15" name="Hình ảnh 14" descr="Ảnh có chứa văn bản&#10;&#10;Mô tả được tạo tự động">
            <a:extLst>
              <a:ext uri="{FF2B5EF4-FFF2-40B4-BE49-F238E27FC236}">
                <a16:creationId xmlns:a16="http://schemas.microsoft.com/office/drawing/2014/main" id="{B3C948CD-9D0F-4969-BAB5-D64FF587DDD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4" r="7057" b="-3"/>
          <a:stretch/>
        </p:blipFill>
        <p:spPr>
          <a:xfrm>
            <a:off x="8188032" y="178616"/>
            <a:ext cx="1806346" cy="2952482"/>
          </a:xfrm>
          <a:prstGeom prst="rect">
            <a:avLst/>
          </a:prstGeom>
        </p:spPr>
      </p:pic>
      <p:pic>
        <p:nvPicPr>
          <p:cNvPr id="13" name="Hình ảnh 12" descr="Ảnh có chứa văn bản&#10;&#10;Mô tả được tạo tự động">
            <a:extLst>
              <a:ext uri="{FF2B5EF4-FFF2-40B4-BE49-F238E27FC236}">
                <a16:creationId xmlns:a16="http://schemas.microsoft.com/office/drawing/2014/main" id="{F4D2E7BD-67A8-41D8-8586-069A05FA645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42" b="-3"/>
          <a:stretch/>
        </p:blipFill>
        <p:spPr>
          <a:xfrm>
            <a:off x="10186905" y="178616"/>
            <a:ext cx="1808144" cy="295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60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2018E1B-E0B9-4440-AFF3-4112E50A2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98B6E03C-A1B2-413F-B9CE-71DC8FFAE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3139"/>
            <a:ext cx="10515600" cy="27859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Ảnh hóa đơn </a:t>
            </a:r>
          </a:p>
        </p:txBody>
      </p:sp>
      <p:pic>
        <p:nvPicPr>
          <p:cNvPr id="5" name="Chỗ dành sẵn cho Nội dung 4" descr="Ảnh có chứa văn bản&#10;&#10;Mô tả được tạo tự động">
            <a:extLst>
              <a:ext uri="{FF2B5EF4-FFF2-40B4-BE49-F238E27FC236}">
                <a16:creationId xmlns:a16="http://schemas.microsoft.com/office/drawing/2014/main" id="{4A9026B0-3F0B-48A6-B201-0C559911F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" r="15242" b="-3"/>
          <a:stretch/>
        </p:blipFill>
        <p:spPr>
          <a:xfrm>
            <a:off x="184559" y="178616"/>
            <a:ext cx="1818520" cy="2952482"/>
          </a:xfrm>
          <a:prstGeom prst="rect">
            <a:avLst/>
          </a:prstGeom>
        </p:spPr>
      </p:pic>
      <p:pic>
        <p:nvPicPr>
          <p:cNvPr id="15" name="Hình ảnh 14" descr="Ảnh có chứa văn bản&#10;&#10;Mô tả được tạo tự động">
            <a:extLst>
              <a:ext uri="{FF2B5EF4-FFF2-40B4-BE49-F238E27FC236}">
                <a16:creationId xmlns:a16="http://schemas.microsoft.com/office/drawing/2014/main" id="{9D27A281-0389-44ED-A525-BD29D2CCC3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6" r="-3" b="-3"/>
          <a:stretch/>
        </p:blipFill>
        <p:spPr>
          <a:xfrm>
            <a:off x="2186447" y="178616"/>
            <a:ext cx="1806346" cy="2952482"/>
          </a:xfrm>
          <a:prstGeom prst="rect">
            <a:avLst/>
          </a:prstGeom>
        </p:spPr>
      </p:pic>
      <p:pic>
        <p:nvPicPr>
          <p:cNvPr id="11" name="Hình ảnh 10" descr="Ảnh có chứa văn bản&#10;&#10;Mô tả được tạo tự động">
            <a:extLst>
              <a:ext uri="{FF2B5EF4-FFF2-40B4-BE49-F238E27FC236}">
                <a16:creationId xmlns:a16="http://schemas.microsoft.com/office/drawing/2014/main" id="{817DA93F-9DBE-466B-A7B6-FF3A46E780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7" r="7075" b="-3"/>
          <a:stretch/>
        </p:blipFill>
        <p:spPr>
          <a:xfrm>
            <a:off x="4185320" y="178616"/>
            <a:ext cx="1808144" cy="2952482"/>
          </a:xfrm>
          <a:prstGeom prst="rect">
            <a:avLst/>
          </a:prstGeom>
        </p:spPr>
      </p:pic>
      <p:pic>
        <p:nvPicPr>
          <p:cNvPr id="9" name="Hình ảnh 8" descr="Ảnh có chứa văn bản&#10;&#10;Mô tả được tạo tự động">
            <a:extLst>
              <a:ext uri="{FF2B5EF4-FFF2-40B4-BE49-F238E27FC236}">
                <a16:creationId xmlns:a16="http://schemas.microsoft.com/office/drawing/2014/main" id="{CAB454E9-2405-4AC7-86DF-501124C272F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8" r="8546" b="-3"/>
          <a:stretch/>
        </p:blipFill>
        <p:spPr>
          <a:xfrm>
            <a:off x="6186144" y="178616"/>
            <a:ext cx="1818520" cy="2952482"/>
          </a:xfrm>
          <a:prstGeom prst="rect">
            <a:avLst/>
          </a:prstGeom>
        </p:spPr>
      </p:pic>
      <p:pic>
        <p:nvPicPr>
          <p:cNvPr id="13" name="Hình ảnh 12" descr="Ảnh có chứa văn bản&#10;&#10;Mô tả được tạo tự động">
            <a:extLst>
              <a:ext uri="{FF2B5EF4-FFF2-40B4-BE49-F238E27FC236}">
                <a16:creationId xmlns:a16="http://schemas.microsoft.com/office/drawing/2014/main" id="{4FB181D9-0A71-44E1-8104-264DF63268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4" r="12759" b="-3"/>
          <a:stretch/>
        </p:blipFill>
        <p:spPr>
          <a:xfrm>
            <a:off x="8188032" y="178616"/>
            <a:ext cx="1806346" cy="2952482"/>
          </a:xfrm>
          <a:prstGeom prst="rect">
            <a:avLst/>
          </a:prstGeom>
        </p:spPr>
      </p:pic>
      <p:pic>
        <p:nvPicPr>
          <p:cNvPr id="7" name="Hình ảnh 6" descr="Ảnh có chứa văn bản, biên lai&#10;&#10;Mô tả được tạo tự động">
            <a:extLst>
              <a:ext uri="{FF2B5EF4-FFF2-40B4-BE49-F238E27FC236}">
                <a16:creationId xmlns:a16="http://schemas.microsoft.com/office/drawing/2014/main" id="{5B0DE1DA-580F-47CB-9DA6-C78F1B1BF9E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7" r="32889" b="-3"/>
          <a:stretch/>
        </p:blipFill>
        <p:spPr>
          <a:xfrm>
            <a:off x="10186905" y="178616"/>
            <a:ext cx="1808144" cy="295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22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2018E1B-E0B9-4440-AFF3-4112E50A2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A46F403D-EE04-4D55-9BE3-59C2D4571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3139"/>
            <a:ext cx="10515600" cy="27859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dirty="0" err="1"/>
              <a:t>Ảnh</a:t>
            </a:r>
            <a:r>
              <a:rPr lang="en-US" sz="5200" dirty="0"/>
              <a:t> </a:t>
            </a:r>
            <a:r>
              <a:rPr lang="en-US" sz="5200" dirty="0" err="1"/>
              <a:t>hóa</a:t>
            </a:r>
            <a:r>
              <a:rPr lang="en-US" sz="5200" dirty="0"/>
              <a:t> </a:t>
            </a:r>
            <a:r>
              <a:rPr lang="en-US" sz="5200" dirty="0" err="1"/>
              <a:t>đơn</a:t>
            </a:r>
            <a:r>
              <a:rPr lang="en-US" sz="5200" dirty="0"/>
              <a:t> 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5" name="Hình ảnh 14" descr="Ảnh có chứa văn bản&#10;&#10;Mô tả được tạo tự động">
            <a:extLst>
              <a:ext uri="{FF2B5EF4-FFF2-40B4-BE49-F238E27FC236}">
                <a16:creationId xmlns:a16="http://schemas.microsoft.com/office/drawing/2014/main" id="{BEA9FEEE-0374-41F5-B539-39CD9F74D2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74" b="-3"/>
          <a:stretch/>
        </p:blipFill>
        <p:spPr>
          <a:xfrm>
            <a:off x="184559" y="178616"/>
            <a:ext cx="1818520" cy="2952482"/>
          </a:xfrm>
          <a:prstGeom prst="rect">
            <a:avLst/>
          </a:prstGeom>
        </p:spPr>
      </p:pic>
      <p:pic>
        <p:nvPicPr>
          <p:cNvPr id="5" name="Chỗ dành sẵn cho Nội dung 4" descr="Ảnh có chứa văn bản&#10;&#10;Mô tả được tạo tự động">
            <a:extLst>
              <a:ext uri="{FF2B5EF4-FFF2-40B4-BE49-F238E27FC236}">
                <a16:creationId xmlns:a16="http://schemas.microsoft.com/office/drawing/2014/main" id="{67A07E89-406E-4AFA-9756-9DC1AA57EB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0" r="10224" b="-3"/>
          <a:stretch/>
        </p:blipFill>
        <p:spPr>
          <a:xfrm>
            <a:off x="2186447" y="178616"/>
            <a:ext cx="1806346" cy="2952482"/>
          </a:xfrm>
          <a:prstGeom prst="rect">
            <a:avLst/>
          </a:prstGeom>
        </p:spPr>
      </p:pic>
      <p:pic>
        <p:nvPicPr>
          <p:cNvPr id="9" name="Hình ảnh 8" descr="Ảnh có chứa văn bản, bảng trắng&#10;&#10;Mô tả được tạo tự động">
            <a:extLst>
              <a:ext uri="{FF2B5EF4-FFF2-40B4-BE49-F238E27FC236}">
                <a16:creationId xmlns:a16="http://schemas.microsoft.com/office/drawing/2014/main" id="{FA3F1274-5665-41F3-A4FA-3C559313CA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" r="16627" b="-3"/>
          <a:stretch/>
        </p:blipFill>
        <p:spPr>
          <a:xfrm>
            <a:off x="4185320" y="178616"/>
            <a:ext cx="1808144" cy="2952482"/>
          </a:xfrm>
          <a:prstGeom prst="rect">
            <a:avLst/>
          </a:prstGeom>
        </p:spPr>
      </p:pic>
      <p:pic>
        <p:nvPicPr>
          <p:cNvPr id="13" name="Hình ảnh 12" descr="Ảnh có chứa văn bản&#10;&#10;Mô tả được tạo tự động">
            <a:extLst>
              <a:ext uri="{FF2B5EF4-FFF2-40B4-BE49-F238E27FC236}">
                <a16:creationId xmlns:a16="http://schemas.microsoft.com/office/drawing/2014/main" id="{A05926BA-7686-4544-850C-1D61336C14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" r="16996" b="-3"/>
          <a:stretch/>
        </p:blipFill>
        <p:spPr>
          <a:xfrm>
            <a:off x="6186144" y="178616"/>
            <a:ext cx="1818520" cy="2952482"/>
          </a:xfrm>
          <a:prstGeom prst="rect">
            <a:avLst/>
          </a:prstGeom>
        </p:spPr>
      </p:pic>
      <p:pic>
        <p:nvPicPr>
          <p:cNvPr id="7" name="Hình ảnh 6" descr="Ảnh có chứa văn bản, bảng trắng&#10;&#10;Mô tả được tạo tự động">
            <a:extLst>
              <a:ext uri="{FF2B5EF4-FFF2-40B4-BE49-F238E27FC236}">
                <a16:creationId xmlns:a16="http://schemas.microsoft.com/office/drawing/2014/main" id="{7A477654-EBAA-4B1C-ADA4-D90CB0BDAB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9" r="10825" b="-3"/>
          <a:stretch/>
        </p:blipFill>
        <p:spPr>
          <a:xfrm>
            <a:off x="8188032" y="178616"/>
            <a:ext cx="1806346" cy="2952482"/>
          </a:xfrm>
          <a:prstGeom prst="rect">
            <a:avLst/>
          </a:prstGeom>
        </p:spPr>
      </p:pic>
      <p:pic>
        <p:nvPicPr>
          <p:cNvPr id="11" name="Hình ảnh 10" descr="Ảnh có chứa văn bản, bảng trắng&#10;&#10;Mô tả được tạo tự động">
            <a:extLst>
              <a:ext uri="{FF2B5EF4-FFF2-40B4-BE49-F238E27FC236}">
                <a16:creationId xmlns:a16="http://schemas.microsoft.com/office/drawing/2014/main" id="{AA56BBDE-F493-4EFC-9BA9-9895662AC23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7" r="-2" b="2841"/>
          <a:stretch/>
        </p:blipFill>
        <p:spPr>
          <a:xfrm>
            <a:off x="10186905" y="178616"/>
            <a:ext cx="1808144" cy="295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521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2018E1B-E0B9-4440-AFF3-4112E50A2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29ADCE77-8BCE-47AA-A0BC-5208DD309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521646"/>
            <a:ext cx="10506456" cy="14855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 err="1"/>
              <a:t>Ảnh</a:t>
            </a:r>
            <a:r>
              <a:rPr lang="en-US" sz="5200" dirty="0"/>
              <a:t> </a:t>
            </a:r>
            <a:r>
              <a:rPr lang="en-US" sz="5200" dirty="0" err="1"/>
              <a:t>hóa</a:t>
            </a:r>
            <a:r>
              <a:rPr lang="en-US" sz="5200" dirty="0"/>
              <a:t> </a:t>
            </a:r>
            <a:r>
              <a:rPr lang="en-US" sz="5200" dirty="0" err="1"/>
              <a:t>đơn</a:t>
            </a:r>
            <a:r>
              <a:rPr lang="en-US" sz="5200" dirty="0"/>
              <a:t> 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Hình ảnh 10" descr="Ảnh có chứa văn bản&#10;&#10;Mô tả được tạo tự động">
            <a:extLst>
              <a:ext uri="{FF2B5EF4-FFF2-40B4-BE49-F238E27FC236}">
                <a16:creationId xmlns:a16="http://schemas.microsoft.com/office/drawing/2014/main" id="{6E90652E-017A-4C59-BCAE-F8AF687F61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8" b="-1"/>
          <a:stretch/>
        </p:blipFill>
        <p:spPr>
          <a:xfrm>
            <a:off x="184558" y="187900"/>
            <a:ext cx="2255462" cy="3155238"/>
          </a:xfrm>
          <a:prstGeom prst="rect">
            <a:avLst/>
          </a:prstGeom>
        </p:spPr>
      </p:pic>
      <p:pic>
        <p:nvPicPr>
          <p:cNvPr id="13" name="Hình ảnh 12" descr="Ảnh có chứa văn bản&#10;&#10;Mô tả được tạo tự động">
            <a:extLst>
              <a:ext uri="{FF2B5EF4-FFF2-40B4-BE49-F238E27FC236}">
                <a16:creationId xmlns:a16="http://schemas.microsoft.com/office/drawing/2014/main" id="{A98CD65D-6302-4BDC-B0C8-543EEA3BEE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8" b="-1"/>
          <a:stretch/>
        </p:blipFill>
        <p:spPr>
          <a:xfrm>
            <a:off x="2575696" y="187900"/>
            <a:ext cx="2255462" cy="3155238"/>
          </a:xfrm>
          <a:prstGeom prst="rect">
            <a:avLst/>
          </a:prstGeom>
        </p:spPr>
      </p:pic>
      <p:pic>
        <p:nvPicPr>
          <p:cNvPr id="7" name="Hình ảnh 6" descr="Ảnh có chứa văn bản&#10;&#10;Mô tả được tạo tự động">
            <a:extLst>
              <a:ext uri="{FF2B5EF4-FFF2-40B4-BE49-F238E27FC236}">
                <a16:creationId xmlns:a16="http://schemas.microsoft.com/office/drawing/2014/main" id="{2CDF06D6-32DA-49AD-B4AE-7FB5A3DF83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4" r="194" b="-1"/>
          <a:stretch/>
        </p:blipFill>
        <p:spPr>
          <a:xfrm>
            <a:off x="4966833" y="187900"/>
            <a:ext cx="2255462" cy="3155238"/>
          </a:xfrm>
          <a:prstGeom prst="rect">
            <a:avLst/>
          </a:prstGeom>
        </p:spPr>
      </p:pic>
      <p:pic>
        <p:nvPicPr>
          <p:cNvPr id="9" name="Hình ảnh 8" descr="Ảnh có chứa văn bản&#10;&#10;Mô tả được tạo tự động">
            <a:extLst>
              <a:ext uri="{FF2B5EF4-FFF2-40B4-BE49-F238E27FC236}">
                <a16:creationId xmlns:a16="http://schemas.microsoft.com/office/drawing/2014/main" id="{E2E86F4D-8A2F-4346-B532-798C1CCAB5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8" b="-1"/>
          <a:stretch/>
        </p:blipFill>
        <p:spPr>
          <a:xfrm>
            <a:off x="7357971" y="187900"/>
            <a:ext cx="2255462" cy="3155238"/>
          </a:xfrm>
          <a:prstGeom prst="rect">
            <a:avLst/>
          </a:prstGeom>
        </p:spPr>
      </p:pic>
      <p:pic>
        <p:nvPicPr>
          <p:cNvPr id="5" name="Chỗ dành sẵn cho Nội dung 4" descr="Ảnh có chứa văn bản&#10;&#10;Mô tả được tạo tự động">
            <a:extLst>
              <a:ext uri="{FF2B5EF4-FFF2-40B4-BE49-F238E27FC236}">
                <a16:creationId xmlns:a16="http://schemas.microsoft.com/office/drawing/2014/main" id="{99D75AF6-5811-4E57-92B9-917F9A1BA4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8" b="-1"/>
          <a:stretch/>
        </p:blipFill>
        <p:spPr>
          <a:xfrm>
            <a:off x="9749109" y="187900"/>
            <a:ext cx="2255462" cy="315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423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Hình ảnh 6" descr="Ảnh có chứa văn bản&#10;&#10;Mô tả được tạo tự động">
            <a:extLst>
              <a:ext uri="{FF2B5EF4-FFF2-40B4-BE49-F238E27FC236}">
                <a16:creationId xmlns:a16="http://schemas.microsoft.com/office/drawing/2014/main" id="{6B2F1B47-598E-42FD-935F-A2B1E1237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19325"/>
            <a:ext cx="1639888" cy="1639888"/>
          </a:xfrm>
          <a:prstGeom prst="rect">
            <a:avLst/>
          </a:prstGeom>
        </p:spPr>
      </p:pic>
      <p:pic>
        <p:nvPicPr>
          <p:cNvPr id="23" name="Hình ảnh 22" descr="Ảnh có chứa văn bản&#10;&#10;Mô tả được tạo tự động">
            <a:extLst>
              <a:ext uri="{FF2B5EF4-FFF2-40B4-BE49-F238E27FC236}">
                <a16:creationId xmlns:a16="http://schemas.microsoft.com/office/drawing/2014/main" id="{EE541EBB-391B-4097-B028-36359B634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30650"/>
            <a:ext cx="1639888" cy="1641475"/>
          </a:xfrm>
          <a:prstGeom prst="rect">
            <a:avLst/>
          </a:prstGeom>
        </p:spPr>
      </p:pic>
      <p:pic>
        <p:nvPicPr>
          <p:cNvPr id="5" name="Chỗ dành sẵn cho Nội dung 4" descr="Ảnh có chứa văn bản&#10;&#10;Mô tả được tạo tự động">
            <a:extLst>
              <a:ext uri="{FF2B5EF4-FFF2-40B4-BE49-F238E27FC236}">
                <a16:creationId xmlns:a16="http://schemas.microsoft.com/office/drawing/2014/main" id="{121F2ECA-00C2-4EFE-9A95-2E13CB2DF6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525" y="2219325"/>
            <a:ext cx="1804988" cy="1477963"/>
          </a:xfrm>
        </p:spPr>
      </p:pic>
      <p:pic>
        <p:nvPicPr>
          <p:cNvPr id="21" name="Hình ảnh 20" descr="Ảnh có chứa văn bản&#10;&#10;Mô tả được tạo tự động">
            <a:extLst>
              <a:ext uri="{FF2B5EF4-FFF2-40B4-BE49-F238E27FC236}">
                <a16:creationId xmlns:a16="http://schemas.microsoft.com/office/drawing/2014/main" id="{070C6768-BE57-49EB-8C47-CE4805D5A4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525" y="3768725"/>
            <a:ext cx="1804988" cy="1804988"/>
          </a:xfrm>
          <a:prstGeom prst="rect">
            <a:avLst/>
          </a:prstGeom>
        </p:spPr>
      </p:pic>
      <p:pic>
        <p:nvPicPr>
          <p:cNvPr id="11" name="Hình ảnh 10" descr="Ảnh có chứa văn bản&#10;&#10;Mô tả được tạo tự động">
            <a:extLst>
              <a:ext uri="{FF2B5EF4-FFF2-40B4-BE49-F238E27FC236}">
                <a16:creationId xmlns:a16="http://schemas.microsoft.com/office/drawing/2014/main" id="{20239A99-D26A-47B9-81B5-83BAC147A3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950" y="2219325"/>
            <a:ext cx="2541588" cy="1395413"/>
          </a:xfrm>
          <a:prstGeom prst="rect">
            <a:avLst/>
          </a:prstGeom>
        </p:spPr>
      </p:pic>
      <p:pic>
        <p:nvPicPr>
          <p:cNvPr id="17" name="Hình ảnh 16" descr="Ảnh có chứa văn bản&#10;&#10;Mô tả được tạo tự động">
            <a:extLst>
              <a:ext uri="{FF2B5EF4-FFF2-40B4-BE49-F238E27FC236}">
                <a16:creationId xmlns:a16="http://schemas.microsoft.com/office/drawing/2014/main" id="{CB8DF3D5-D279-4DD7-887D-AB96263C9D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950" y="3686175"/>
            <a:ext cx="2541588" cy="1887538"/>
          </a:xfrm>
          <a:prstGeom prst="rect">
            <a:avLst/>
          </a:prstGeom>
        </p:spPr>
      </p:pic>
      <p:pic>
        <p:nvPicPr>
          <p:cNvPr id="13" name="Hình ảnh 12" descr="Ảnh có chứa văn bản&#10;&#10;Mô tả được tạo tự động">
            <a:extLst>
              <a:ext uri="{FF2B5EF4-FFF2-40B4-BE49-F238E27FC236}">
                <a16:creationId xmlns:a16="http://schemas.microsoft.com/office/drawing/2014/main" id="{3F24C3A5-2C78-405A-ADCB-864ABB3EFA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975" y="2219325"/>
            <a:ext cx="1885950" cy="1395413"/>
          </a:xfrm>
          <a:prstGeom prst="rect">
            <a:avLst/>
          </a:prstGeom>
        </p:spPr>
      </p:pic>
      <p:pic>
        <p:nvPicPr>
          <p:cNvPr id="9" name="Hình ảnh 8" descr="Ảnh có chứa văn bản&#10;&#10;Mô tả được tạo tự động">
            <a:extLst>
              <a:ext uri="{FF2B5EF4-FFF2-40B4-BE49-F238E27FC236}">
                <a16:creationId xmlns:a16="http://schemas.microsoft.com/office/drawing/2014/main" id="{EF67724E-0707-471D-A1D2-F39C7B4642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975" y="3686175"/>
            <a:ext cx="1885950" cy="1887538"/>
          </a:xfrm>
          <a:prstGeom prst="rect">
            <a:avLst/>
          </a:prstGeom>
        </p:spPr>
      </p:pic>
      <p:pic>
        <p:nvPicPr>
          <p:cNvPr id="15" name="Hình ảnh 14" descr="Ảnh có chứa văn bản, bảng trắng&#10;&#10;Mô tả được tạo tự động">
            <a:extLst>
              <a:ext uri="{FF2B5EF4-FFF2-40B4-BE49-F238E27FC236}">
                <a16:creationId xmlns:a16="http://schemas.microsoft.com/office/drawing/2014/main" id="{30CC0962-B840-4476-9DB8-2D738F127B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950" y="2219325"/>
            <a:ext cx="2355850" cy="1744663"/>
          </a:xfrm>
          <a:prstGeom prst="rect">
            <a:avLst/>
          </a:prstGeom>
        </p:spPr>
      </p:pic>
      <p:pic>
        <p:nvPicPr>
          <p:cNvPr id="19" name="Hình ảnh 18" descr="Ảnh có chứa văn bản, pin&#10;&#10;Mô tả được tạo tự động">
            <a:extLst>
              <a:ext uri="{FF2B5EF4-FFF2-40B4-BE49-F238E27FC236}">
                <a16:creationId xmlns:a16="http://schemas.microsoft.com/office/drawing/2014/main" id="{323B5013-58F4-40A0-86AA-03EAC13C1B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950" y="4035425"/>
            <a:ext cx="2355850" cy="1536700"/>
          </a:xfrm>
          <a:prstGeom prst="rect">
            <a:avLst/>
          </a:prstGeom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CC649F1D-3BB1-4745-90C7-791A75ADF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Biển số nhà </a:t>
            </a:r>
          </a:p>
        </p:txBody>
      </p:sp>
    </p:spTree>
    <p:extLst>
      <p:ext uri="{BB962C8B-B14F-4D97-AF65-F5344CB8AC3E}">
        <p14:creationId xmlns:p14="http://schemas.microsoft.com/office/powerpoint/2010/main" val="782268153"/>
      </p:ext>
    </p:extLst>
  </p:cSld>
  <p:clrMapOvr>
    <a:masterClrMapping/>
  </p:clrMapOvr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165</Words>
  <Application>Microsoft Office PowerPoint</Application>
  <PresentationFormat>Màn hình rộng</PresentationFormat>
  <Paragraphs>22</Paragraphs>
  <Slides>12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Times New Roman (Body)</vt:lpstr>
      <vt:lpstr>Chủ đề Office</vt:lpstr>
      <vt:lpstr>Demo Craft with pytorch </vt:lpstr>
      <vt:lpstr>CRAFT: Character-Region Awareness For Text detection</vt:lpstr>
      <vt:lpstr>Bản trình bày PowerPoint</vt:lpstr>
      <vt:lpstr>Demo craft trên bộ testset</vt:lpstr>
      <vt:lpstr>Ảnh hóa đơn </vt:lpstr>
      <vt:lpstr>Ảnh hóa đơn </vt:lpstr>
      <vt:lpstr>Ảnh hóa đơn </vt:lpstr>
      <vt:lpstr>Ảnh hóa đơn </vt:lpstr>
      <vt:lpstr>Biển số nhà </vt:lpstr>
      <vt:lpstr>Cmnd/cccd</vt:lpstr>
      <vt:lpstr>Cmnd/cccd</vt:lpstr>
      <vt:lpstr>Nhận xét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Demo Craft </dc:title>
  <dc:creator>Võ Huy Khôi</dc:creator>
  <cp:lastModifiedBy>Võ Huy Khôi</cp:lastModifiedBy>
  <cp:revision>5</cp:revision>
  <dcterms:created xsi:type="dcterms:W3CDTF">2021-06-04T07:36:26Z</dcterms:created>
  <dcterms:modified xsi:type="dcterms:W3CDTF">2021-06-11T07:32:09Z</dcterms:modified>
</cp:coreProperties>
</file>